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33782-8BDF-4663-982F-6856B7046FC9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8F8B6-C7BE-45A5-8BD4-1EAF45B50F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976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726" y="1268760"/>
            <a:ext cx="82476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МБОУ   АВАНГАРДОВСКАЯ  ООШ</a:t>
            </a:r>
          </a:p>
        </p:txBody>
      </p:sp>
      <p:pic>
        <p:nvPicPr>
          <p:cNvPr id="8" name="Рисунок 7" descr="073540_13926981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908720"/>
            <a:ext cx="3072341" cy="432048"/>
          </a:xfrm>
          <a:prstGeom prst="rect">
            <a:avLst/>
          </a:prstGeom>
        </p:spPr>
      </p:pic>
      <p:pic>
        <p:nvPicPr>
          <p:cNvPr id="1027" name="Picture 3" descr="C:\Users\HOME\Desktop\вацап\1026555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0" y="2204864"/>
            <a:ext cx="8562510" cy="446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551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332656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kern="10" dirty="0" smtClean="0">
                <a:ln w="9525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gradFill rotWithShape="1">
                  <a:gsLst>
                    <a:gs pos="0">
                      <a:srgbClr val="FFCCCC"/>
                    </a:gs>
                    <a:gs pos="50000">
                      <a:srgbClr val="FF0000"/>
                    </a:gs>
                    <a:gs pos="100000">
                      <a:srgbClr val="FFCC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ДЕНЬ ПОБЕДЫ</a:t>
            </a:r>
            <a:endParaRPr lang="ru-RU" sz="6000" kern="10" dirty="0">
              <a:ln w="952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gradFill rotWithShape="1">
                <a:gsLst>
                  <a:gs pos="0">
                    <a:srgbClr val="FFCCCC"/>
                  </a:gs>
                  <a:gs pos="50000">
                    <a:srgbClr val="FF0000"/>
                  </a:gs>
                  <a:gs pos="100000">
                    <a:srgbClr val="FFCCCC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7544" y="1412776"/>
            <a:ext cx="8229600" cy="453650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lang="ru-RU" sz="2400" dirty="0" smtClean="0"/>
              <a:t>этом году исполняется 75 лет со дня Великой Победы над фашистскими захватчиками. Все эти годы память о бессмертном подвиге народа, отстоявшего независимость Родины, живет в сердцах россиян.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Праздник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9 Мая – это праздник Великой Победы Великой страны, которая останется навсегда в памяти любого русского человека! В этот день как, никогда, хочется от всей души поблагодарить тех кто защищал нашу Родину в тяжелые дни Великой Отечественной войны.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073540_13926981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6093296"/>
            <a:ext cx="3240360" cy="455676"/>
          </a:xfrm>
          <a:prstGeom prst="rect">
            <a:avLst/>
          </a:prstGeom>
        </p:spPr>
      </p:pic>
      <p:pic>
        <p:nvPicPr>
          <p:cNvPr id="6" name="Рисунок 5" descr="073943_139269838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95065">
            <a:off x="6678140" y="5322186"/>
            <a:ext cx="1219200" cy="1333500"/>
          </a:xfrm>
          <a:prstGeom prst="rect">
            <a:avLst/>
          </a:prstGeom>
        </p:spPr>
      </p:pic>
      <p:pic>
        <p:nvPicPr>
          <p:cNvPr id="7" name="Рисунок 6" descr="074038_139269843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5661248"/>
            <a:ext cx="1008112" cy="945105"/>
          </a:xfrm>
          <a:prstGeom prst="rect">
            <a:avLst/>
          </a:prstGeom>
        </p:spPr>
      </p:pic>
    </p:spTree>
  </p:cSld>
  <p:clrMapOvr>
    <a:masterClrMapping/>
  </p:clrMapOvr>
  <p:transition advTm="8412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\Desktop\вацап\IMG-20200426-WA00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0" r="9780"/>
          <a:stretch/>
        </p:blipFill>
        <p:spPr bwMode="auto">
          <a:xfrm>
            <a:off x="1555692" y="116632"/>
            <a:ext cx="582462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0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0"/>
    </mc:Choice>
    <mc:Fallback>
      <p:transition spd="slow" advTm="577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OME\Desktop\вацап\IMG-20200425-WA00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64"/>
          <a:stretch/>
        </p:blipFill>
        <p:spPr bwMode="auto">
          <a:xfrm>
            <a:off x="1547664" y="332656"/>
            <a:ext cx="5688632" cy="625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95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2"/>
    </mc:Choice>
    <mc:Fallback>
      <p:transition spd="slow" advTm="508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Desktop\вацап\IMG-20200426-WA00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6" r="14382" b="17343"/>
          <a:stretch/>
        </p:blipFill>
        <p:spPr bwMode="auto">
          <a:xfrm>
            <a:off x="1331640" y="260648"/>
            <a:ext cx="6336704" cy="6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OME\Desktop\вацап\IMG-20200426-WA0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-1524000"/>
            <a:ext cx="74295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53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2"/>
    </mc:Choice>
    <mc:Fallback>
      <p:transition spd="slow" advTm="600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OME\Desktop\вацап\IMG-20200424-WA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7435" r="15045"/>
          <a:stretch/>
        </p:blipFill>
        <p:spPr bwMode="auto">
          <a:xfrm>
            <a:off x="467544" y="33770"/>
            <a:ext cx="7855527" cy="682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20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30"/>
    </mc:Choice>
    <mc:Fallback>
      <p:transition spd="slow" advTm="613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OME\Desktop\вацап\IMG-20200426-WA00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9" r="8312" b="6580"/>
          <a:stretch/>
        </p:blipFill>
        <p:spPr bwMode="auto">
          <a:xfrm>
            <a:off x="1403648" y="436209"/>
            <a:ext cx="6552728" cy="596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29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53"/>
    </mc:Choice>
    <mc:Fallback>
      <p:transition spd="slow" advTm="555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OME\Desktop\вацап\IMG-20200424-WA00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9" b="7787"/>
          <a:stretch/>
        </p:blipFill>
        <p:spPr bwMode="auto">
          <a:xfrm>
            <a:off x="1691680" y="193969"/>
            <a:ext cx="5544616" cy="624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45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10"/>
    </mc:Choice>
    <mc:Fallback>
      <p:transition spd="slow" advTm="581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OME\Desktop\вацап\IMG-20200425-WA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2"/>
          <a:stretch/>
        </p:blipFill>
        <p:spPr bwMode="auto">
          <a:xfrm>
            <a:off x="1547664" y="332656"/>
            <a:ext cx="6048671" cy="62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42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97"/>
    </mc:Choice>
    <mc:Fallback>
      <p:transition spd="slow" advTm="589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OME\Desktop\вацап\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740752" cy="6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4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2"/>
    </mc:Choice>
    <mc:Fallback>
      <p:transition spd="slow" advTm="640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81</Words>
  <Application>Microsoft Office PowerPoint</Application>
  <PresentationFormat>Экран (4:3)</PresentationFormat>
  <Paragraphs>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Impact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moy</cp:lastModifiedBy>
  <cp:revision>35</cp:revision>
  <dcterms:created xsi:type="dcterms:W3CDTF">2014-05-10T04:17:33Z</dcterms:created>
  <dcterms:modified xsi:type="dcterms:W3CDTF">2020-04-28T18:05:49Z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436380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